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8" d="100"/>
          <a:sy n="78" d="100"/>
        </p:scale>
        <p:origin x="1594" y="4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2/14/2025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2/14/2025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2/14/2025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2/14/2025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1-Doctor-Patient-Relation-Social-Media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0-Doctor-Patient-Relation-Social-Media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1-Doctor-Patient-Relation-Social-Media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2-Doctor-Patient-Relation-Social-Media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3-Doctor-Patient-Relation-Social-Media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4-Doctor-Patient-Relation-Social-Media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2-Doctor-Patient-Relation-Social-Media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3-Doctor-Patient-Relation-Social-Media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4-Doctor-Patient-Relation-Social-Media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5-Doctor-Patient-Relation-Social-Media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6-Doctor-Patient-Relation-Social-Media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7-Doctor-Patient-Relation-Social-Media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8-Doctor-Patient-Relation-Social-Media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9-Doctor-Patient-Relation-Social-Media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On-screen Show (4:3)</PresentationFormat>
  <Paragraphs>0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7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>Hp</dc:creator>
  <cp:keywords/>
  <dc:description>generated using python-pptx</dc:description>
  <cp:lastModifiedBy>Aman Thakare</cp:lastModifiedBy>
  <cp:revision>2</cp:revision>
  <dcterms:created xsi:type="dcterms:W3CDTF">2013-01-27T09:14:16Z</dcterms:created>
  <dcterms:modified xsi:type="dcterms:W3CDTF">2025-02-14T08:57:13Z</dcterms:modified>
  <cp:category/>
</cp:coreProperties>
</file>